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5"/>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8" r:id="rId21"/>
    <p:sldId id="319" r:id="rId22"/>
    <p:sldId id="317" r:id="rId23"/>
    <p:sldId id="320" r:id="rId24"/>
  </p:sldIdLst>
  <p:sldSz cx="9144000" cy="6858000" type="screen4x3"/>
  <p:notesSz cx="6858000" cy="9144000"/>
  <p:embeddedFontLst>
    <p:embeddedFont>
      <p:font typeface="Calibri" pitchFamily="34" charset="0"/>
      <p:regular r:id="rId26"/>
      <p:bold r:id="rId27"/>
      <p:italic r:id="rId28"/>
      <p:boldItalic r:id="rId2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2020/9/24</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 xmlns:p14="http://schemas.microsoft.com/office/powerpoint/2010/main"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2020/9/24</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option_hansha</a:t>
            </a:r>
            <a:r>
              <a:rPr lang="ja-JP" altLang="en-US" sz="1800" dirty="0" smtClean="0"/>
              <a:t>」プレハブが正しい素材です。</a:t>
            </a:r>
            <a:endParaRPr lang="en-US" altLang="ja-JP" sz="1800" dirty="0" smtClean="0"/>
          </a:p>
          <a:p>
            <a:pPr lvl="1">
              <a:buNone/>
            </a:pPr>
            <a:r>
              <a:rPr lang="ja-JP" altLang="en-US" sz="1800" dirty="0" smtClean="0"/>
              <a:t>現在「</a:t>
            </a:r>
            <a:r>
              <a:rPr lang="en-US" altLang="ja-JP" sz="1800" dirty="0" err="1" smtClean="0"/>
              <a:t>option_hissatu</a:t>
            </a:r>
            <a:r>
              <a:rPr lang="ja-JP" altLang="en-US" sz="1800" dirty="0" smtClean="0"/>
              <a:t>」を仮素材でつかっている様子ですが</a:t>
            </a:r>
            <a:endParaRPr lang="en-US" altLang="ja-JP" sz="1800" dirty="0" smtClean="0"/>
          </a:p>
          <a:p>
            <a:pPr lvl="1">
              <a:buNone/>
            </a:pPr>
            <a:r>
              <a:rPr lang="ja-JP" altLang="en-US" sz="1800" dirty="0" smtClean="0"/>
              <a:t>差し換えお願いします。</a:t>
            </a:r>
            <a:endParaRPr lang="en-US" altLang="ja-JP" sz="1800" dirty="0" smtClean="0"/>
          </a:p>
          <a:p>
            <a:pPr lvl="1">
              <a:buNone/>
            </a:pPr>
            <a:r>
              <a:rPr lang="ja-JP" altLang="en-US" sz="1800" dirty="0" smtClean="0"/>
              <a:t>・仕様書に書いてあるように８方向ランダムで選ばれる</a:t>
            </a:r>
            <a:endParaRPr lang="en-US" altLang="ja-JP" sz="1800" dirty="0" smtClean="0"/>
          </a:p>
          <a:p>
            <a:pPr lvl="1">
              <a:buNone/>
            </a:pPr>
            <a:r>
              <a:rPr lang="ja-JP" altLang="en-US" sz="1800" dirty="0" smtClean="0"/>
              <a:t>仕様も（選択段階でどの方向かは分かる）実装お願いします。</a:t>
            </a:r>
            <a:endParaRPr lang="en-US" altLang="ja-JP" sz="1600" dirty="0" smtClean="0"/>
          </a:p>
        </p:txBody>
      </p:sp>
      <p:sp>
        <p:nvSpPr>
          <p:cNvPr id="5" name="正方形/長方形 4"/>
          <p:cNvSpPr/>
          <p:nvPr/>
        </p:nvSpPr>
        <p:spPr>
          <a:xfrm>
            <a:off x="3428992" y="385762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49558" y="3571876"/>
            <a:ext cx="8894442" cy="328612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fontScale="92500" lnSpcReduction="1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strike="sngStrike" dirty="0" smtClean="0"/>
              <a:t>相殺は専用エフェクトにする</a:t>
            </a:r>
            <a:endParaRPr lang="en-US" altLang="ja-JP" sz="1600" strike="sngStrike" dirty="0" smtClean="0"/>
          </a:p>
          <a:p>
            <a:r>
              <a:rPr lang="ja-JP" altLang="en-US" sz="1600" strike="sngStrike" dirty="0" smtClean="0"/>
              <a:t>ランク上昇値の１ファイル編集</a:t>
            </a:r>
            <a:endParaRPr lang="en-US" altLang="ja-JP" sz="1600" strike="sngStrike"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strike="sngStrike" dirty="0" smtClean="0"/>
              <a:t>ショットのヒットエフェクト発生</a:t>
            </a:r>
            <a:endParaRPr lang="en-US" altLang="ja-JP" sz="1600" strike="sngStrike" dirty="0" smtClean="0"/>
          </a:p>
          <a:p>
            <a:r>
              <a:rPr lang="ja-JP" altLang="en-US" sz="1600" dirty="0" smtClean="0"/>
              <a:t>デバッグ機能</a:t>
            </a:r>
            <a:endParaRPr lang="en-US" altLang="ja-JP" sz="1600" dirty="0" smtClean="0"/>
          </a:p>
          <a:p>
            <a:pPr lvl="1"/>
            <a:r>
              <a:rPr lang="ja-JP" altLang="en-US" sz="1200" dirty="0" smtClean="0"/>
              <a:t>好きなランクから</a:t>
            </a:r>
            <a:r>
              <a:rPr lang="ja-JP" altLang="en-US" sz="1200" dirty="0" smtClean="0"/>
              <a:t>スタート</a:t>
            </a:r>
            <a:endParaRPr lang="en-US" altLang="ja-JP" sz="1200" dirty="0" smtClean="0"/>
          </a:p>
          <a:p>
            <a:r>
              <a:rPr lang="ja-JP" altLang="en-US" sz="1600" dirty="0" smtClean="0"/>
              <a:t>その他未実装エフェクトの</a:t>
            </a:r>
            <a:r>
              <a:rPr lang="ja-JP" altLang="en-US" sz="1600" dirty="0" smtClean="0"/>
              <a:t>実装</a:t>
            </a:r>
            <a:r>
              <a:rPr lang="en-US" altLang="ja-JP" sz="1600" dirty="0" smtClean="0"/>
              <a:t>			</a:t>
            </a:r>
            <a:r>
              <a:rPr lang="ja-JP" altLang="en-US" sz="1600" smtClean="0"/>
              <a:t>全部は未確認</a:t>
            </a:r>
            <a:endParaRPr lang="en-US" altLang="ja-JP" sz="1600" dirty="0" smtClean="0"/>
          </a:p>
          <a:p>
            <a:r>
              <a:rPr lang="ja-JP" altLang="en-US" sz="1600" dirty="0" smtClean="0"/>
              <a:t>ゲーム開始時に「</a:t>
            </a:r>
            <a:r>
              <a:rPr lang="en-US" altLang="ja-JP" sz="1600" dirty="0" smtClean="0"/>
              <a:t>Tutorial</a:t>
            </a:r>
            <a:r>
              <a:rPr lang="ja-JP" altLang="en-US" sz="1600" dirty="0" smtClean="0"/>
              <a:t>」を見せる</a:t>
            </a:r>
            <a:endParaRPr lang="en-US" altLang="ja-JP" sz="1600" dirty="0" smtClean="0"/>
          </a:p>
          <a:p>
            <a:r>
              <a:rPr lang="ja-JP" altLang="en-US" sz="1600" dirty="0" smtClean="0"/>
              <a:t>自機の位置を地球の上にする</a:t>
            </a:r>
            <a:endParaRPr lang="en-US" altLang="ja-JP" sz="1600" dirty="0" smtClean="0"/>
          </a:p>
          <a:p>
            <a:r>
              <a:rPr lang="ja-JP" altLang="en-US" sz="1600" dirty="0" smtClean="0"/>
              <a:t>キャノンのバーチャルパッド入れ切ってから動く</a:t>
            </a:r>
            <a:endParaRPr lang="en-US" altLang="ja-JP" sz="1600" dirty="0" smtClean="0"/>
          </a:p>
          <a:p>
            <a:r>
              <a:rPr lang="ja-JP" altLang="en-US" sz="1600" dirty="0" smtClean="0"/>
              <a:t>ゲームオーバーとリザルト画面</a:t>
            </a:r>
            <a:endParaRPr lang="en-US" altLang="ja-JP" sz="1600" dirty="0" smtClean="0"/>
          </a:p>
          <a:p>
            <a:r>
              <a:rPr lang="ja-JP" altLang="en-US" sz="1600" strike="sngStrike" dirty="0" smtClean="0"/>
              <a:t>ショットを一直線にする</a:t>
            </a:r>
            <a:endParaRPr lang="en-US" altLang="ja-JP" sz="1600" strike="sngStrike" dirty="0" smtClean="0"/>
          </a:p>
          <a:p>
            <a:r>
              <a:rPr lang="ja-JP" altLang="en-US" sz="1200" dirty="0" smtClean="0"/>
              <a:t>地球ダメージの音素材正しいもの変更（未実装音素材入れ）</a:t>
            </a:r>
            <a:endParaRPr lang="en-US" altLang="ja-JP" sz="1200" dirty="0" smtClean="0"/>
          </a:p>
          <a:p>
            <a:r>
              <a:rPr lang="ja-JP" altLang="en-US" sz="1200" dirty="0" smtClean="0"/>
              <a:t>ランクアップ演出</a:t>
            </a:r>
            <a:endParaRPr lang="en-US" altLang="ja-JP" sz="1200" dirty="0" smtClean="0"/>
          </a:p>
          <a:p>
            <a:r>
              <a:rPr lang="ja-JP" altLang="en-US" sz="1600" dirty="0" smtClean="0"/>
              <a:t>フラッシングの復元</a:t>
            </a:r>
            <a:endParaRPr lang="en-US" altLang="ja-JP" sz="1600" dirty="0" smtClean="0"/>
          </a:p>
          <a:p>
            <a:r>
              <a:rPr lang="ja-JP" altLang="en-US" sz="1600" dirty="0" smtClean="0"/>
              <a:t>敵の移動→停止→弾発射をすると発生地点にワープする</a:t>
            </a:r>
            <a:endParaRPr lang="en-US" altLang="ja-JP" sz="1600"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 xmlns:p14="http://schemas.microsoft.com/office/powerpoint/2010/main"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ゲージを使いあと何回選択すれば発射できるか分かるようにする</a:t>
            </a:r>
            <a:endParaRPr lang="en-US" altLang="ja-JP" sz="1600" dirty="0" smtClean="0"/>
          </a:p>
          <a:p>
            <a:pPr lvl="1">
              <a:buNone/>
            </a:pPr>
            <a:r>
              <a:rPr lang="ja-JP" altLang="en-US" sz="1600" dirty="0" smtClean="0"/>
              <a:t>・専用エフェクトプレハブ「</a:t>
            </a:r>
            <a:r>
              <a:rPr lang="en-US" altLang="ja-JP" sz="1600" dirty="0" err="1" smtClean="0"/>
              <a:t>option_hissatu</a:t>
            </a:r>
            <a:r>
              <a:rPr lang="ja-JP" altLang="en-US" sz="1600" dirty="0" smtClean="0"/>
              <a:t>」 </a:t>
            </a:r>
            <a:r>
              <a:rPr lang="ja-JP" altLang="en-US" sz="1000" dirty="0" smtClean="0"/>
              <a:t>（格納場所は</a:t>
            </a:r>
            <a:r>
              <a:rPr lang="en-US" altLang="ja-JP" sz="1000" dirty="0" err="1" smtClean="0"/>
              <a:t>stg</a:t>
            </a:r>
            <a:r>
              <a:rPr lang="ja-JP" altLang="en-US" sz="1000" dirty="0" smtClean="0"/>
              <a:t>プレハブリスト参照）</a:t>
            </a:r>
            <a:r>
              <a:rPr lang="ja-JP" altLang="en-US" sz="1600" dirty="0" smtClean="0"/>
              <a:t>を出した後全滅させる</a:t>
            </a:r>
            <a:endParaRPr lang="en-US" altLang="ja-JP" sz="1600" dirty="0" smtClean="0"/>
          </a:p>
        </p:txBody>
      </p:sp>
      <p:sp>
        <p:nvSpPr>
          <p:cNvPr id="5" name="正方形/長方形 4"/>
          <p:cNvSpPr/>
          <p:nvPr/>
        </p:nvSpPr>
        <p:spPr>
          <a:xfrm>
            <a:off x="3500430" y="5143512"/>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3089</TotalTime>
  <Words>840</Words>
  <Application>Microsoft Office PowerPoint</Application>
  <PresentationFormat>画面に合わせる (4:3)</PresentationFormat>
  <Paragraphs>148</Paragraphs>
  <Slides>23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518</cp:revision>
  <dcterms:created xsi:type="dcterms:W3CDTF">2014-12-04T16:28:48Z</dcterms:created>
  <dcterms:modified xsi:type="dcterms:W3CDTF">2020-09-24T14:24:57Z</dcterms:modified>
</cp:coreProperties>
</file>